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0" r:id="rId1"/>
  </p:sldMasterIdLst>
  <p:notesMasterIdLst>
    <p:notesMasterId r:id="rId22"/>
  </p:notesMasterIdLst>
  <p:sldIdLst>
    <p:sldId id="292" r:id="rId2"/>
    <p:sldId id="291" r:id="rId3"/>
    <p:sldId id="272" r:id="rId4"/>
    <p:sldId id="266" r:id="rId5"/>
    <p:sldId id="275" r:id="rId6"/>
    <p:sldId id="276" r:id="rId7"/>
    <p:sldId id="278" r:id="rId8"/>
    <p:sldId id="279" r:id="rId9"/>
    <p:sldId id="282" r:id="rId10"/>
    <p:sldId id="280" r:id="rId11"/>
    <p:sldId id="283" r:id="rId12"/>
    <p:sldId id="284" r:id="rId13"/>
    <p:sldId id="290" r:id="rId14"/>
    <p:sldId id="285" r:id="rId15"/>
    <p:sldId id="289" r:id="rId16"/>
    <p:sldId id="286" r:id="rId17"/>
    <p:sldId id="288" r:id="rId18"/>
    <p:sldId id="293" r:id="rId19"/>
    <p:sldId id="294" r:id="rId20"/>
    <p:sldId id="29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4" autoAdjust="0"/>
    <p:restoredTop sz="94624" autoAdjust="0"/>
  </p:normalViewPr>
  <p:slideViewPr>
    <p:cSldViewPr>
      <p:cViewPr varScale="1">
        <p:scale>
          <a:sx n="65" d="100"/>
          <a:sy n="65" d="100"/>
        </p:scale>
        <p:origin x="-58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2350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47436C-B409-4389-8DAC-E57840F2347F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264960-6389-4263-9D93-D679C8E0A40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64960-6389-4263-9D93-D679C8E0A400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64960-6389-4263-9D93-D679C8E0A400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3281">
    <p:newsflash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3281">
    <p:newsflash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3281">
    <p:newsflash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3281">
    <p:newsflash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3281">
    <p:newsflash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3281">
    <p:newsflash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3281">
    <p:newsflash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3281">
    <p:newsflash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3281">
    <p:newsflash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3281">
    <p:newsflash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  <p:transition spd="slow" advTm="3281">
    <p:newsflash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ransition spd="slow" advTm="3281">
    <p:newsflash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3068960"/>
            <a:ext cx="8183880" cy="2966080"/>
          </a:xfrm>
        </p:spPr>
        <p:txBody>
          <a:bodyPr>
            <a:normAutofit/>
          </a:bodyPr>
          <a:lstStyle/>
          <a:p>
            <a:pPr algn="ctr"/>
            <a:r>
              <a:rPr lang="ru-RU" sz="2200" dirty="0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200" dirty="0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200" dirty="0" err="1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Толгамбаева</a:t>
            </a:r>
            <a:r>
              <a:rPr lang="ru-RU" sz="22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Жанаргуль</a:t>
            </a:r>
            <a:r>
              <a:rPr lang="ru-RU" sz="22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Еркеновна</a:t>
            </a:r>
            <a:r>
              <a:rPr lang="ru-RU" sz="22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err="1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ме</a:t>
            </a:r>
            <a:r>
              <a:rPr lang="kk-KZ" sz="22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ңгеруші</a:t>
            </a:r>
            <a:r>
              <a:rPr lang="ru-RU" sz="2200" dirty="0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C:\Documents and Settings\Admin\Рабочий стол\Воспитатели\DSC_042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500042"/>
            <a:ext cx="4724400" cy="31485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Tm="3281">
    <p:newsfla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5862" y="3429000"/>
            <a:ext cx="7758138" cy="1677346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/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5753" y="3929066"/>
            <a:ext cx="775102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Пигаль</a:t>
            </a: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Анжелика</a:t>
            </a: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Ивановна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“Аққулар” </a:t>
            </a:r>
            <a:r>
              <a:rPr lang="kk-K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тобының тәрбиешісі</a:t>
            </a:r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7" name="Содержимое 6" descr="DSC_01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7511" r="12881"/>
          <a:stretch>
            <a:fillRect/>
          </a:stretch>
        </p:blipFill>
        <p:spPr>
          <a:xfrm>
            <a:off x="2948003" y="548680"/>
            <a:ext cx="2897268" cy="32403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Tm="3281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714752"/>
            <a:ext cx="8183880" cy="2105974"/>
          </a:xfrm>
        </p:spPr>
        <p:txBody>
          <a:bodyPr anchor="t">
            <a:noAutofit/>
          </a:bodyPr>
          <a:lstStyle/>
          <a:p>
            <a:pPr algn="ctr"/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Турсумбаева</a:t>
            </a:r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Кульбан</a:t>
            </a:r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Каукеновна</a:t>
            </a:r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“Балапан” </a:t>
            </a:r>
            <a:r>
              <a:rPr lang="kk-KZ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тобының тәрбиешісі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/>
              <a:t/>
            </a:r>
            <a:br>
              <a:rPr lang="ru-RU" sz="2200" dirty="0" smtClean="0"/>
            </a:br>
            <a:endParaRPr lang="ru-RU" sz="22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DSC_01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32439"/>
          <a:stretch>
            <a:fillRect/>
          </a:stretch>
        </p:blipFill>
        <p:spPr>
          <a:xfrm>
            <a:off x="3059832" y="548680"/>
            <a:ext cx="3210857" cy="31683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Tm="3281"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143380"/>
            <a:ext cx="8183880" cy="1139018"/>
          </a:xfrm>
        </p:spPr>
        <p:txBody>
          <a:bodyPr anchor="t">
            <a:normAutofit fontScale="90000"/>
          </a:bodyPr>
          <a:lstStyle/>
          <a:p>
            <a:pPr algn="ctr"/>
            <a:r>
              <a:rPr lang="kk-KZ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Алдабергенова Бахыт </a:t>
            </a:r>
            <a:r>
              <a:rPr lang="kk-KZ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Арыстанбековна</a:t>
            </a:r>
            <a:br>
              <a:rPr lang="kk-KZ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2200" b="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“Ботақан” </a:t>
            </a:r>
            <a:r>
              <a:rPr lang="kk-KZ" sz="2200" b="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тобының тәрбиешісі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DSC_024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10869" r="22336"/>
          <a:stretch>
            <a:fillRect/>
          </a:stretch>
        </p:blipFill>
        <p:spPr>
          <a:xfrm>
            <a:off x="2987824" y="764704"/>
            <a:ext cx="3102058" cy="30960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Tm="3281"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3717032"/>
            <a:ext cx="8183880" cy="1497918"/>
          </a:xfrm>
        </p:spPr>
        <p:txBody>
          <a:bodyPr anchor="t">
            <a:noAutofit/>
          </a:bodyPr>
          <a:lstStyle/>
          <a:p>
            <a:pPr algn="ctr"/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Айтенова</a:t>
            </a:r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Алия</a:t>
            </a:r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Нарваевна</a:t>
            </a:r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2000" b="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“Бөбектер” </a:t>
            </a:r>
            <a:r>
              <a:rPr lang="kk-KZ" sz="2000" b="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тобының тәрбиешісі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39552" y="620688"/>
            <a:ext cx="8183880" cy="316835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6" name="Рисунок 5" descr="DSC_0249.JPG"/>
          <p:cNvPicPr>
            <a:picLocks noChangeAspect="1"/>
          </p:cNvPicPr>
          <p:nvPr/>
        </p:nvPicPr>
        <p:blipFill>
          <a:blip r:embed="rId2" cstate="print"/>
          <a:srcRect l="8667" r="20920"/>
          <a:stretch>
            <a:fillRect/>
          </a:stretch>
        </p:blipFill>
        <p:spPr>
          <a:xfrm>
            <a:off x="2987824" y="908720"/>
            <a:ext cx="2814025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Tm="3281">
    <p:newsfla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643314"/>
            <a:ext cx="8183880" cy="2643206"/>
          </a:xfrm>
        </p:spPr>
        <p:txBody>
          <a:bodyPr anchor="t">
            <a:normAutofit/>
          </a:bodyPr>
          <a:lstStyle/>
          <a:p>
            <a:pPr algn="ctr"/>
            <a:r>
              <a:rPr lang="kk-KZ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Калмаганбетова </a:t>
            </a:r>
            <a:r>
              <a:rPr lang="kk-KZ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Акмарал Омурбековна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Қазақ тілі мұғалімі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DSC_026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7746" r="14029" b="14410"/>
          <a:stretch>
            <a:fillRect/>
          </a:stretch>
        </p:blipFill>
        <p:spPr>
          <a:xfrm>
            <a:off x="2571736" y="928670"/>
            <a:ext cx="3484346" cy="25415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Tm="3281"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14346" y="3929066"/>
            <a:ext cx="8183880" cy="1820222"/>
          </a:xfrm>
        </p:spPr>
        <p:txBody>
          <a:bodyPr anchor="t">
            <a:normAutofit/>
          </a:bodyPr>
          <a:lstStyle/>
          <a:p>
            <a:pPr algn="ctr"/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</a:t>
            </a:r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Аксютина Кристина Владимировна</a:t>
            </a:r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Логопед </a:t>
            </a:r>
            <a:endParaRPr lang="ru-RU" sz="2000" b="0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DSC_01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8337" r="20590" b="23010"/>
          <a:stretch>
            <a:fillRect/>
          </a:stretch>
        </p:blipFill>
        <p:spPr>
          <a:xfrm rot="5400000">
            <a:off x="2717981" y="853863"/>
            <a:ext cx="3575426" cy="25820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Tm="3281"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429000"/>
            <a:ext cx="8183880" cy="2462024"/>
          </a:xfrm>
        </p:spPr>
        <p:txBody>
          <a:bodyPr anchor="t">
            <a:noAutofit/>
          </a:bodyPr>
          <a:lstStyle/>
          <a:p>
            <a:pPr algn="ctr"/>
            <a:r>
              <a:rPr lang="ru-RU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Акильбекова</a:t>
            </a:r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Райгуль</a:t>
            </a:r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Нұркелдіқызы</a:t>
            </a:r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“Арай” </a:t>
            </a:r>
            <a:r>
              <a:rPr lang="kk-KZ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тобының тәрбиешісі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DSC_023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9434" r="15044"/>
          <a:stretch>
            <a:fillRect/>
          </a:stretch>
        </p:blipFill>
        <p:spPr>
          <a:xfrm>
            <a:off x="2915816" y="530225"/>
            <a:ext cx="3202241" cy="28267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Tm="3281"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643314"/>
            <a:ext cx="7786742" cy="2101984"/>
          </a:xfrm>
        </p:spPr>
        <p:txBody>
          <a:bodyPr anchor="t">
            <a:noAutofit/>
          </a:bodyPr>
          <a:lstStyle/>
          <a:p>
            <a:pPr algn="ctr"/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Зотова </a:t>
            </a:r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Юлия Сергеевна</a:t>
            </a:r>
            <a:r>
              <a:rPr lang="ru-RU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2000" b="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“Қарлығаш” тобының тәрбиешісі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200" b="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DSC_02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5768" r="13998"/>
          <a:stretch>
            <a:fillRect/>
          </a:stretch>
        </p:blipFill>
        <p:spPr>
          <a:xfrm>
            <a:off x="2699792" y="530225"/>
            <a:ext cx="3205604" cy="30427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Tm="3281"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000504"/>
            <a:ext cx="8183880" cy="130469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7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Голец Юлия </a:t>
            </a:r>
            <a:r>
              <a:rPr lang="ru-RU" sz="27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Валерьевна</a:t>
            </a:r>
            <a:br>
              <a:rPr lang="ru-RU" sz="27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kk-KZ" sz="22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Ағылшын тілі мұғалімі</a:t>
            </a:r>
            <a:r>
              <a:rPr lang="ru-RU" sz="2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4" name="Рисунок 3" descr="G:\воспитатели\DSC_050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428604"/>
            <a:ext cx="4391025" cy="29313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Tm="3281">
    <p:newsflash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786190"/>
            <a:ext cx="7072362" cy="167734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         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Шатрова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Светлана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Ивановна</a:t>
            </a:r>
            <a:b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Медбике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 smtClean="0">
                <a:solidFill>
                  <a:srgbClr val="0000FF"/>
                </a:solidFill>
              </a:rPr>
              <a:t/>
            </a:r>
            <a:br>
              <a:rPr lang="ru-RU" sz="2000" b="0" dirty="0" smtClean="0">
                <a:solidFill>
                  <a:srgbClr val="0000FF"/>
                </a:solidFill>
              </a:rPr>
            </a:br>
            <a:endParaRPr lang="ru-RU" sz="2000" b="0" dirty="0">
              <a:solidFill>
                <a:srgbClr val="00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28986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pic>
        <p:nvPicPr>
          <p:cNvPr id="4" name="Рисунок 3" descr="C:\Documents and Settings\Admin\Рабочий стол\Воспитатели\на сайт воспитатели\DSC_0472.JPG"/>
          <p:cNvPicPr/>
          <p:nvPr/>
        </p:nvPicPr>
        <p:blipFill>
          <a:blip r:embed="rId2" cstate="print"/>
          <a:srcRect l="18737"/>
          <a:stretch>
            <a:fillRect/>
          </a:stretch>
        </p:blipFill>
        <p:spPr bwMode="auto">
          <a:xfrm>
            <a:off x="2411760" y="620688"/>
            <a:ext cx="3744415" cy="30963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Tm="3281">
    <p:newsfla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4357694"/>
            <a:ext cx="6715172" cy="107157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Серикпаева</a:t>
            </a:r>
            <a:r>
              <a:rPr lang="ru-RU" sz="20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Асемгуль</a:t>
            </a:r>
            <a:r>
              <a:rPr lang="ru-RU" sz="20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Дастановна</a:t>
            </a:r>
            <a:r>
              <a:rPr lang="ru-RU" sz="20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err="1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Әдіскер</a:t>
            </a:r>
            <a:r>
              <a:rPr lang="ru-RU" sz="20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rgbClr val="0000FF"/>
              </a:solidFill>
              <a:effectLst/>
            </a:endParaRPr>
          </a:p>
        </p:txBody>
      </p:sp>
      <p:pic>
        <p:nvPicPr>
          <p:cNvPr id="4" name="Рисунок 3" descr="G:\воспитатели\ааа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357166"/>
            <a:ext cx="4667250" cy="31157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Tm="3281">
    <p:newsflash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876"/>
            <a:ext cx="8183880" cy="1319016"/>
          </a:xfrm>
        </p:spPr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</a:pPr>
            <a:r>
              <a:rPr lang="ru-RU" sz="2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7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Байматова</a:t>
            </a:r>
            <a:r>
              <a:rPr lang="ru-RU" sz="2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Махаббат</a:t>
            </a:r>
            <a:r>
              <a:rPr lang="ru-RU" sz="2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Муратовна</a:t>
            </a:r>
            <a:br>
              <a:rPr lang="ru-RU" sz="2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“Бөбектер” </a:t>
            </a:r>
            <a:r>
              <a:rPr lang="kk-KZ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тобының тәрбиешісі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Calibri"/>
                <a:ea typeface="Times New Roman"/>
                <a:cs typeface="Times New Roman"/>
              </a:rPr>
              <a:t/>
            </a:r>
            <a:br>
              <a:rPr lang="ru-RU" sz="1600" dirty="0" smtClean="0">
                <a:latin typeface="Calibri"/>
                <a:ea typeface="Times New Roman"/>
                <a:cs typeface="Times New Roman"/>
              </a:rPr>
            </a:br>
            <a:endParaRPr lang="ru-RU" sz="2000" dirty="0"/>
          </a:p>
        </p:txBody>
      </p:sp>
      <p:pic>
        <p:nvPicPr>
          <p:cNvPr id="4" name="Содержимое 3" descr="DSC_01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3801" r="13189" b="15269"/>
          <a:stretch>
            <a:fillRect/>
          </a:stretch>
        </p:blipFill>
        <p:spPr>
          <a:xfrm>
            <a:off x="2843808" y="620688"/>
            <a:ext cx="3168068" cy="24511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Tm="3281">
    <p:newsfla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57562"/>
            <a:ext cx="7972452" cy="328614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Кашкимбаева</a:t>
            </a: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Бакыт</a:t>
            </a: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Болатбековна</a:t>
            </a:r>
            <a:endParaRPr lang="ru-RU" sz="2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kk-KZ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“Арай” тобының тәрбиешісі</a:t>
            </a:r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026" name="Picture 2" descr="C:\Users\Kristina\Desktop\НА ПЕД КАДРЫ\DSC_0254.JPG"/>
          <p:cNvPicPr>
            <a:picLocks noChangeAspect="1" noChangeArrowheads="1"/>
          </p:cNvPicPr>
          <p:nvPr/>
        </p:nvPicPr>
        <p:blipFill>
          <a:blip r:embed="rId2" cstate="print"/>
          <a:srcRect l="5788" r="26431"/>
          <a:stretch>
            <a:fillRect/>
          </a:stretch>
        </p:blipFill>
        <p:spPr bwMode="auto">
          <a:xfrm>
            <a:off x="2771800" y="476672"/>
            <a:ext cx="2855248" cy="28083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Tm="3281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071810"/>
            <a:ext cx="8229600" cy="3286148"/>
          </a:xfrm>
        </p:spPr>
        <p:txBody>
          <a:bodyPr>
            <a:noAutofit/>
          </a:bodyPr>
          <a:lstStyle/>
          <a:p>
            <a:pPr algn="ctr"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Сахнова Нина Анатольевна</a:t>
            </a:r>
            <a:endParaRPr lang="ru-RU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kk-KZ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“Қарлығаш” </a:t>
            </a:r>
            <a:r>
              <a:rPr lang="kk-KZ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тобының тәрбиешісі</a:t>
            </a:r>
            <a:endParaRPr lang="ru-RU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DSC_00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8992" y="357166"/>
            <a:ext cx="2016224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Tm="3281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ristina\Desktop\НА ПЕД КАДРЫ\DSC_0256.JPG"/>
          <p:cNvPicPr>
            <a:picLocks noChangeAspect="1" noChangeArrowheads="1"/>
          </p:cNvPicPr>
          <p:nvPr/>
        </p:nvPicPr>
        <p:blipFill>
          <a:blip r:embed="rId2" cstate="print"/>
          <a:srcRect r="21206"/>
          <a:stretch>
            <a:fillRect/>
          </a:stretch>
        </p:blipFill>
        <p:spPr bwMode="auto">
          <a:xfrm>
            <a:off x="2483768" y="548680"/>
            <a:ext cx="3574496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643314"/>
            <a:ext cx="8229600" cy="307183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Сайфонова</a:t>
            </a: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Лилия Маратовна</a:t>
            </a:r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kk-KZ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kk-KZ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Аққулар” </a:t>
            </a:r>
            <a:r>
              <a:rPr lang="kk-KZ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тобының тәрбиешісі</a:t>
            </a:r>
            <a:endParaRPr lang="ru-RU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3281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3571876"/>
            <a:ext cx="8501090" cy="2071702"/>
          </a:xfrm>
        </p:spPr>
        <p:txBody>
          <a:bodyPr anchor="b">
            <a:noAutofit/>
          </a:bodyPr>
          <a:lstStyle/>
          <a:p>
            <a:r>
              <a:rPr lang="ru-RU" sz="1400" dirty="0" smtClean="0">
                <a:solidFill>
                  <a:srgbClr val="FF0000"/>
                </a:solidFill>
              </a:rPr>
              <a:t/>
            </a:r>
            <a:br>
              <a:rPr lang="ru-RU" sz="1400" dirty="0" smtClean="0">
                <a:solidFill>
                  <a:srgbClr val="FF0000"/>
                </a:solidFill>
              </a:rPr>
            </a:br>
            <a:endParaRPr lang="ru-RU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57224" y="3571876"/>
            <a:ext cx="750099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Батырова Сауле </a:t>
            </a:r>
            <a:r>
              <a:rPr lang="ru-RU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Сериковна</a:t>
            </a:r>
            <a:endParaRPr lang="ru-RU" sz="2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Музыка жетекшісі</a:t>
            </a:r>
            <a:endParaRPr lang="ru-RU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Kristina\Desktop\кадры\С.С.Батыров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548680"/>
            <a:ext cx="2459369" cy="30466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Tm="3281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643314"/>
            <a:ext cx="8183880" cy="121442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b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b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b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Жаксылыкова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Мереке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Омурбековна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2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хореограф</a:t>
            </a:r>
            <a:r>
              <a:rPr lang="ru-RU" sz="105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05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050" dirty="0" smtClean="0"/>
              <a:t/>
            </a:r>
            <a:br>
              <a:rPr lang="ru-RU" sz="1050" dirty="0" smtClean="0"/>
            </a:br>
            <a:endParaRPr lang="ru-RU" sz="16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G:\воспитатели\DSC_034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357166"/>
            <a:ext cx="3786214" cy="3143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Tm="3281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643314"/>
            <a:ext cx="8183880" cy="2320288"/>
          </a:xfrm>
        </p:spPr>
        <p:txBody>
          <a:bodyPr anchor="t">
            <a:noAutofit/>
          </a:bodyPr>
          <a:lstStyle/>
          <a:p>
            <a:pPr algn="ctr">
              <a:lnSpc>
                <a:spcPct val="120000"/>
              </a:lnSpc>
            </a:pPr>
            <a:r>
              <a:rPr lang="kk-KZ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kk-KZ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Әубәкір Бибігүл Ерболатқызы </a:t>
            </a:r>
            <a:r>
              <a:rPr lang="kk-KZ" sz="2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2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2200" b="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Психолог</a:t>
            </a:r>
            <a:r>
              <a:rPr lang="ru-RU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IMG_20170113_20343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b="6977"/>
          <a:stretch>
            <a:fillRect/>
          </a:stretch>
        </p:blipFill>
        <p:spPr>
          <a:xfrm>
            <a:off x="3203849" y="548680"/>
            <a:ext cx="2693098" cy="31315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Tm="3281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786190"/>
            <a:ext cx="8183880" cy="1656184"/>
          </a:xfrm>
        </p:spPr>
        <p:txBody>
          <a:bodyPr>
            <a:noAutofit/>
          </a:bodyPr>
          <a:lstStyle/>
          <a:p>
            <a:pPr algn="ctr"/>
            <a:r>
              <a:rPr lang="ru-RU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Исабекова</a:t>
            </a:r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Сабина</a:t>
            </a:r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Канатовна</a:t>
            </a:r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“Ботақан” </a:t>
            </a:r>
            <a:r>
              <a:rPr lang="kk-KZ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тобының тәрбиешісі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4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429124" y="4672584"/>
            <a:ext cx="4257676" cy="45719"/>
          </a:xfrm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7" name="Рисунок 6" descr="DSC_0122.JPG"/>
          <p:cNvPicPr>
            <a:picLocks noChangeAspect="1"/>
          </p:cNvPicPr>
          <p:nvPr/>
        </p:nvPicPr>
        <p:blipFill>
          <a:blip r:embed="rId2" cstate="print"/>
          <a:srcRect l="12988" r="20075"/>
          <a:stretch>
            <a:fillRect/>
          </a:stretch>
        </p:blipFill>
        <p:spPr>
          <a:xfrm>
            <a:off x="2857488" y="571480"/>
            <a:ext cx="3074262" cy="30618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Tm="3281"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Другая 5">
      <a:dk1>
        <a:sysClr val="windowText" lastClr="000000"/>
      </a:dk1>
      <a:lt1>
        <a:srgbClr val="FFED73"/>
      </a:lt1>
      <a:dk2>
        <a:srgbClr val="575F6D"/>
      </a:dk2>
      <a:lt2>
        <a:srgbClr val="FFF39D"/>
      </a:lt2>
      <a:accent1>
        <a:srgbClr val="3667C4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814</TotalTime>
  <Words>85</Words>
  <Application>Microsoft Office PowerPoint</Application>
  <PresentationFormat>Экран (4:3)</PresentationFormat>
  <Paragraphs>38</Paragraphs>
  <Slides>20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Аспект</vt:lpstr>
      <vt:lpstr>      Толгамбаева Жанаргуль Еркеновна меңгеруші   </vt:lpstr>
      <vt:lpstr>  Серикпаева Асемгуль Дастановна Әдіскер    </vt:lpstr>
      <vt:lpstr>Слайд 3</vt:lpstr>
      <vt:lpstr>Слайд 4</vt:lpstr>
      <vt:lpstr>Слайд 5</vt:lpstr>
      <vt:lpstr> </vt:lpstr>
      <vt:lpstr>                                                                  Жаксылыкова Мереке Омурбековна хореограф  </vt:lpstr>
      <vt:lpstr>   Әубәкір Бибігүл Ерболатқызы  Психолог </vt:lpstr>
      <vt:lpstr>Исабекова Сабина Канатовна “Ботақан” тобының тәрбиешісі   </vt:lpstr>
      <vt:lpstr>  </vt:lpstr>
      <vt:lpstr>  Турсумбаева Кульбан Каукеновна “Балапан” тобының тәрбиешісі  </vt:lpstr>
      <vt:lpstr>  Алдабергенова Бахыт Арыстанбековна “Ботақан” тобының тәрбиешісі    </vt:lpstr>
      <vt:lpstr> Айтенова Алия Нарваевна  “Бөбектер” тобының тәрбиешісі </vt:lpstr>
      <vt:lpstr>Калмаганбетова Акмарал Омурбековна Қазақ тілі мұғалімі  </vt:lpstr>
      <vt:lpstr>                                             Аксютина Кристина Владимировна Логопед </vt:lpstr>
      <vt:lpstr>Акильбекова Райгуль Нұркелдіқызы    “Арай” тобының тәрбиешісі  </vt:lpstr>
      <vt:lpstr>Зотова Юлия Сергеевна “Қарлығаш” тобының тәрбиешісі </vt:lpstr>
      <vt:lpstr>  Голец Юлия Валерьевна Ағылшын тілі мұғалімі    </vt:lpstr>
      <vt:lpstr>            Шатрова Светлана Ивановна  Медбике  </vt:lpstr>
      <vt:lpstr>  Байматова Махаббат Муратовна “Бөбектер” тобының тәрбиешісі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Janargul</dc:creator>
  <cp:lastModifiedBy>User</cp:lastModifiedBy>
  <cp:revision>99</cp:revision>
  <dcterms:created xsi:type="dcterms:W3CDTF">2015-11-04T04:11:17Z</dcterms:created>
  <dcterms:modified xsi:type="dcterms:W3CDTF">2017-11-28T09:00:56Z</dcterms:modified>
</cp:coreProperties>
</file>