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2"/>
  </p:notesMasterIdLst>
  <p:sldIdLst>
    <p:sldId id="292" r:id="rId2"/>
    <p:sldId id="291" r:id="rId3"/>
    <p:sldId id="272" r:id="rId4"/>
    <p:sldId id="266" r:id="rId5"/>
    <p:sldId id="275" r:id="rId6"/>
    <p:sldId id="276" r:id="rId7"/>
    <p:sldId id="278" r:id="rId8"/>
    <p:sldId id="279" r:id="rId9"/>
    <p:sldId id="282" r:id="rId10"/>
    <p:sldId id="280" r:id="rId11"/>
    <p:sldId id="283" r:id="rId12"/>
    <p:sldId id="284" r:id="rId13"/>
    <p:sldId id="290" r:id="rId14"/>
    <p:sldId id="285" r:id="rId15"/>
    <p:sldId id="289" r:id="rId16"/>
    <p:sldId id="286" r:id="rId17"/>
    <p:sldId id="288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3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7436C-B409-4389-8DAC-E57840F2347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4960-6389-4263-9D93-D679C8E0A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64960-6389-4263-9D93-D679C8E0A40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64960-6389-4263-9D93-D679C8E0A40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 advTm="3281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068960"/>
            <a:ext cx="8183880" cy="296608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2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Толгамбаева</a:t>
            </a:r>
            <a:r>
              <a:rPr lang="ru-RU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Жанаргуль</a:t>
            </a:r>
            <a:r>
              <a:rPr lang="ru-RU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Еркеновна</a:t>
            </a:r>
            <a: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2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Заведующая</a:t>
            </a:r>
            <a: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2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высшее,  </a:t>
            </a:r>
            <a:r>
              <a:rPr lang="ru-RU" sz="22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АрПУ</a:t>
            </a:r>
            <a:r>
              <a:rPr lang="ru-RU" sz="22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- дошкольное воспитание</a:t>
            </a:r>
            <a:r>
              <a:rPr lang="ru-RU" sz="22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2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«Педагог – он вечный созидатель, он жизни учит, и любви к труду»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Documents and Settings\Admin\Рабочий стол\Воспитатели\DSC_04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00042"/>
            <a:ext cx="4724400" cy="3148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62" y="3429000"/>
            <a:ext cx="7758138" cy="1677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53" y="3929066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Пигаль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Анжелика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Ивановна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средне-специальное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б/к</a:t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«Воспитатель должен быть всегда интересен детям».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" name="Содержимое 6" descr="DSC_0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511" r="12881"/>
          <a:stretch>
            <a:fillRect/>
          </a:stretch>
        </p:blipFill>
        <p:spPr>
          <a:xfrm>
            <a:off x="2948003" y="548680"/>
            <a:ext cx="2897268" cy="324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714752"/>
            <a:ext cx="8183880" cy="2105974"/>
          </a:xfrm>
        </p:spPr>
        <p:txBody>
          <a:bodyPr anchor="t">
            <a:no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Турсумбаева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Кульбан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Каукеновна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высшее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Пед.стаж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свыше 20 л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«Учить детей учиться!».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_0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439"/>
          <a:stretch>
            <a:fillRect/>
          </a:stretch>
        </p:blipFill>
        <p:spPr>
          <a:xfrm>
            <a:off x="3059832" y="548680"/>
            <a:ext cx="3210857" cy="316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933056"/>
            <a:ext cx="8183880" cy="1781960"/>
          </a:xfrm>
        </p:spPr>
        <p:txBody>
          <a:bodyPr anchor="t">
            <a:normAutofit fontScale="90000"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Алдабергенова Бахыт Арыстанбековна</a:t>
            </a:r>
            <a:b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kk-KZ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средне – специальное 1993 г</a:t>
            </a:r>
            <a:r>
              <a:rPr lang="kk-KZ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kk-KZ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«Тәрбиесіз берілген білім адамзаттын қас жауы».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2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869" r="22336"/>
          <a:stretch>
            <a:fillRect/>
          </a:stretch>
        </p:blipFill>
        <p:spPr>
          <a:xfrm>
            <a:off x="2987824" y="764704"/>
            <a:ext cx="3102058" cy="3096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17032"/>
            <a:ext cx="8183880" cy="2318008"/>
          </a:xfrm>
        </p:spPr>
        <p:txBody>
          <a:bodyPr anchor="t">
            <a:no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йтенова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Алия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Нарваевна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б/к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«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Каждый ребенок до некоторой степени гений и каждый гений до некоторой степени дитя»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620688"/>
            <a:ext cx="8183880" cy="3168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SC_0249.JPG"/>
          <p:cNvPicPr>
            <a:picLocks noChangeAspect="1"/>
          </p:cNvPicPr>
          <p:nvPr/>
        </p:nvPicPr>
        <p:blipFill>
          <a:blip r:embed="rId2" cstate="print"/>
          <a:srcRect l="8667" r="20920"/>
          <a:stretch>
            <a:fillRect/>
          </a:stretch>
        </p:blipFill>
        <p:spPr>
          <a:xfrm>
            <a:off x="2987824" y="908720"/>
            <a:ext cx="281402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643314"/>
            <a:ext cx="8183880" cy="2643206"/>
          </a:xfrm>
        </p:spPr>
        <p:txBody>
          <a:bodyPr anchor="t">
            <a:normAutofit fontScale="90000"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Калмаганбетова Акмарал Омурбековна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казахского языка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высшее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Пед.стаж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лет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Адам тағдырын тәрбие шешеді, тәрбие құралы – сөз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_02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746" r="14029" b="14410"/>
          <a:stretch>
            <a:fillRect/>
          </a:stretch>
        </p:blipFill>
        <p:spPr>
          <a:xfrm>
            <a:off x="2571736" y="928670"/>
            <a:ext cx="3484346" cy="2541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929066"/>
            <a:ext cx="8183880" cy="1820222"/>
          </a:xfrm>
        </p:spPr>
        <p:txBody>
          <a:bodyPr anchor="t">
            <a:normAutofit fontScale="90000"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Аксютина Кристина Владимировна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высшее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б/к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kk-KZ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Детский сад – это дом, где вместе с детьми растут и педагоги»</a:t>
            </a:r>
            <a:endParaRPr lang="ru-RU" sz="22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_0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7" r="20590" b="23010"/>
          <a:stretch>
            <a:fillRect/>
          </a:stretch>
        </p:blipFill>
        <p:spPr>
          <a:xfrm rot="5400000">
            <a:off x="2717981" y="853863"/>
            <a:ext cx="3575426" cy="258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29000"/>
            <a:ext cx="8183880" cy="2462024"/>
          </a:xfrm>
        </p:spPr>
        <p:txBody>
          <a:bodyPr anchor="t">
            <a:noAutofit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Акильбекова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Райгуль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Нұркелдіқызы   </a:t>
            </a:r>
            <a:r>
              <a:rPr lang="ru-RU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средне- специальное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вторая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kk-KZ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«Ұлағатты ұстаз болу үшін адам ең алдымен өз – өзін тәрбиелеу керек!»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2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34" r="15044"/>
          <a:stretch>
            <a:fillRect/>
          </a:stretch>
        </p:blipFill>
        <p:spPr>
          <a:xfrm>
            <a:off x="2915816" y="530225"/>
            <a:ext cx="3202241" cy="2826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643314"/>
            <a:ext cx="8183880" cy="2101984"/>
          </a:xfrm>
        </p:spPr>
        <p:txBody>
          <a:bodyPr anchor="t">
            <a:no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Зотова Юлия Сергеевна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высшее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б/к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kk-KZ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«Стараюсь сделать мир детства светлее и добрее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768" r="13998"/>
          <a:stretch>
            <a:fillRect/>
          </a:stretch>
        </p:blipFill>
        <p:spPr>
          <a:xfrm>
            <a:off x="2699792" y="530225"/>
            <a:ext cx="3205604" cy="3042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183880" cy="22322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Голец Юлия Валерьевна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высшее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</a:t>
            </a:r>
            <a:r>
              <a:rPr lang="ru-RU" sz="22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«Знать много языков – значит иметь много ключей к одному замку».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G:\воспитатели\DSC_05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04"/>
            <a:ext cx="4391025" cy="293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56992"/>
            <a:ext cx="8183880" cy="26780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Шатрова Светлана Ивановна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Медсестра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0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средне – специальное, 1988 г</a:t>
            </a:r>
            <a:r>
              <a:rPr lang="ru-RU" sz="20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  <a:r>
              <a:rPr lang="ru-RU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«Лучший способ вырастить ребенка здоровым – это сделать его счастливым».</a:t>
            </a:r>
            <a:r>
              <a:rPr lang="ru-RU" sz="2000" b="0" dirty="0" smtClean="0">
                <a:solidFill>
                  <a:srgbClr val="0000FF"/>
                </a:solidFill>
              </a:rPr>
              <a:t/>
            </a:r>
            <a:br>
              <a:rPr lang="ru-RU" sz="2000" b="0" dirty="0" smtClean="0">
                <a:solidFill>
                  <a:srgbClr val="0000FF"/>
                </a:solidFill>
              </a:rPr>
            </a:br>
            <a:endParaRPr lang="ru-RU" sz="2000" b="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98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 descr="C:\Documents and Settings\Admin\Рабочий стол\Воспитатели\на сайт воспитатели\DSC_0472.JPG"/>
          <p:cNvPicPr/>
          <p:nvPr/>
        </p:nvPicPr>
        <p:blipFill>
          <a:blip r:embed="rId2" cstate="print"/>
          <a:srcRect l="18737"/>
          <a:stretch>
            <a:fillRect/>
          </a:stretch>
        </p:blipFill>
        <p:spPr bwMode="auto">
          <a:xfrm>
            <a:off x="2411760" y="620688"/>
            <a:ext cx="3744415" cy="309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05064"/>
            <a:ext cx="8183880" cy="202997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Серикпаева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Асемгуль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Дастановна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0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Методист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0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высшее  2005 г</a:t>
            </a:r>
            <a:r>
              <a:rPr lang="ru-RU" sz="20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0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0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«Главная задача воспитателя – научить ребенка быть счастливым».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FF"/>
              </a:solidFill>
              <a:effectLst/>
            </a:endParaRPr>
          </a:p>
        </p:txBody>
      </p:sp>
      <p:pic>
        <p:nvPicPr>
          <p:cNvPr id="4" name="Рисунок 3" descr="G:\воспитатели\аа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66"/>
            <a:ext cx="4667250" cy="3115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143248"/>
            <a:ext cx="8183880" cy="246202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Байматова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Махаббат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Муратовна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среднее специальное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б/к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</a:t>
            </a:r>
            <a:r>
              <a:rPr lang="ru-RU" sz="2000" b="0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«Учить детей учиться!»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Times New Roman"/>
                <a:cs typeface="Times New Roman"/>
              </a:rPr>
            </a:br>
            <a:endParaRPr lang="ru-RU" sz="2000" dirty="0"/>
          </a:p>
        </p:txBody>
      </p:sp>
      <p:pic>
        <p:nvPicPr>
          <p:cNvPr id="4" name="Содержимое 3" descr="DSC_0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801" r="13189" b="15269"/>
          <a:stretch>
            <a:fillRect/>
          </a:stretch>
        </p:blipFill>
        <p:spPr>
          <a:xfrm>
            <a:off x="2843808" y="620688"/>
            <a:ext cx="3168068" cy="245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686800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Кашкимбаева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Бакыт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Болатбековна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высшее 1999 г.</a:t>
            </a:r>
          </a:p>
          <a:p>
            <a:pPr>
              <a:buNone/>
            </a:pPr>
            <a:r>
              <a:rPr lang="ru-RU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Пед.стаж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свыше 20 лет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вторая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</a:t>
            </a:r>
            <a:r>
              <a:rPr lang="kk-KZ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«Біздің өміріміздегі мәні де, сәні де - бала» 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Kristina\Desktop\НА ПЕД КАДРЫ\DSC_0254.JPG"/>
          <p:cNvPicPr>
            <a:picLocks noChangeAspect="1" noChangeArrowheads="1"/>
          </p:cNvPicPr>
          <p:nvPr/>
        </p:nvPicPr>
        <p:blipFill>
          <a:blip r:embed="rId2" cstate="print"/>
          <a:srcRect l="5788" r="26431"/>
          <a:stretch>
            <a:fillRect/>
          </a:stretch>
        </p:blipFill>
        <p:spPr bwMode="auto">
          <a:xfrm>
            <a:off x="2771800" y="476672"/>
            <a:ext cx="2855248" cy="280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328614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Сахнова Нина Анатольевна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средне- специальное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Профессия педагога требует больших  усилий  и времени, но это так мало по сравнению с тем, что в ребенке сохраняется вера в т о, что он всё может!</a:t>
            </a: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57166"/>
            <a:ext cx="201622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istina\Desktop\НА ПЕД КАДРЫ\DSC_0256.JPG"/>
          <p:cNvPicPr>
            <a:picLocks noChangeAspect="1" noChangeArrowheads="1"/>
          </p:cNvPicPr>
          <p:nvPr/>
        </p:nvPicPr>
        <p:blipFill>
          <a:blip r:embed="rId2" cstate="print"/>
          <a:srcRect r="21206"/>
          <a:stretch>
            <a:fillRect/>
          </a:stretch>
        </p:blipFill>
        <p:spPr bwMode="auto">
          <a:xfrm>
            <a:off x="2483768" y="548680"/>
            <a:ext cx="357449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3071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Андрюшечкина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Лилия Маратовна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высшее 2011 г. </a:t>
            </a:r>
          </a:p>
          <a:p>
            <a:pPr>
              <a:buNone/>
            </a:pPr>
            <a:r>
              <a:rPr lang="ru-RU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Пед.стаж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«Сердце свое отдавать детям» </a:t>
            </a:r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876"/>
            <a:ext cx="8501090" cy="2071702"/>
          </a:xfrm>
        </p:spPr>
        <p:txBody>
          <a:bodyPr anchor="b"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571876"/>
            <a:ext cx="750099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Батырова Сауле Сериковна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Музыкальный руководитель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высшее 2012 г. </a:t>
            </a:r>
          </a:p>
          <a:p>
            <a:pPr>
              <a:buNone/>
            </a:pPr>
            <a:r>
              <a:rPr lang="ru-RU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Пед.стаж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л.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вторая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«Без детей нельзя было бы так любить человечество» </a:t>
            </a:r>
          </a:p>
        </p:txBody>
      </p:sp>
      <p:pic>
        <p:nvPicPr>
          <p:cNvPr id="3074" name="Picture 2" descr="C:\Users\Kristina\Desktop\кадры\С.С.Батыр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2459369" cy="3046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8183880" cy="28574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Жаксылыкова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Мереке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Омурбековна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хореограф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высшее 2012 г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Пед.стаж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лет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первая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«Воспитание танцем, значит питание </a:t>
            </a:r>
            <a:r>
              <a:rPr lang="ru-RU" sz="24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способоности</a:t>
            </a: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ребенка, а не создание тех  новых способностей которых в ней нет».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воспитатели\DSC_03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66"/>
            <a:ext cx="378621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643314"/>
            <a:ext cx="8183880" cy="2320288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kk-K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Әубәкір Бибігүл Ерболатқызы </a:t>
            </a:r>
            <a:r>
              <a:rPr lang="kk-KZ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kk-KZ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kk-KZ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высшее 2015г.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Пед.стаж: 2 </a:t>
            </a:r>
            <a:r>
              <a:rPr lang="kk-KZ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Делайте все от души, от сердца. И тогда вы не будете беспокоиться о последствиях» 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70113_2034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6977"/>
          <a:stretch>
            <a:fillRect/>
          </a:stretch>
        </p:blipFill>
        <p:spPr>
          <a:xfrm>
            <a:off x="3203849" y="548680"/>
            <a:ext cx="2693098" cy="3131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429132"/>
            <a:ext cx="8183880" cy="1656184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Исабекова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Сабина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Канатовна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Образование:  </a:t>
            </a:r>
            <a:r>
              <a:rPr lang="ru-RU" sz="22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средне-специальное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б/к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</a:t>
            </a:r>
            <a:r>
              <a:rPr lang="ru-RU" sz="2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Ребенок умеет любить того, кто его любит и его можно воспитывать только любовью»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9124" y="4672584"/>
            <a:ext cx="4257676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DSC_0122.JPG"/>
          <p:cNvPicPr>
            <a:picLocks noChangeAspect="1"/>
          </p:cNvPicPr>
          <p:nvPr/>
        </p:nvPicPr>
        <p:blipFill>
          <a:blip r:embed="rId2" cstate="print"/>
          <a:srcRect l="12988" r="20075"/>
          <a:stretch>
            <a:fillRect/>
          </a:stretch>
        </p:blipFill>
        <p:spPr>
          <a:xfrm>
            <a:off x="2571736" y="620687"/>
            <a:ext cx="3074262" cy="306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rgbClr val="FFED73"/>
      </a:lt1>
      <a:dk2>
        <a:srgbClr val="575F6D"/>
      </a:dk2>
      <a:lt2>
        <a:srgbClr val="FFF39D"/>
      </a:lt2>
      <a:accent1>
        <a:srgbClr val="3667C4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800</TotalTime>
  <Words>200</Words>
  <Application>Microsoft Office PowerPoint</Application>
  <PresentationFormat>Экран (4:3)</PresentationFormat>
  <Paragraphs>53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                          Толгамбаева Жанаргуль Еркеновна Должность: Заведующая  Образование: высшее,  АрПУ - дошкольное воспитание. Педагогическое кредо:  «Педагог – он вечный созидатель, он жизни учит, и любви к труду» </vt:lpstr>
      <vt:lpstr>                                           Серикпаева Асемгуль Дастановна  Должность: Методист Образование: высшее  2005 г. Категория: первая Педагогическое кредо:  «Главная задача воспитателя – научить ребенка быть счастливым». </vt:lpstr>
      <vt:lpstr>Слайд 3</vt:lpstr>
      <vt:lpstr>Слайд 4</vt:lpstr>
      <vt:lpstr>Слайд 5</vt:lpstr>
      <vt:lpstr> </vt:lpstr>
      <vt:lpstr>                                                                                          Жаксылыкова Мереке Омурбековна Должность: хореограф Образование: высшее 2012 г Пед.стаж: 9 лет Категория:  первая Педагогическое кредо:  «Воспитание танцем, значит питание способоности ребенка, а не создание тех  новых способностей которых в ней нет». </vt:lpstr>
      <vt:lpstr>                                    Әубәкір Бибігүл Ерболатқызы  Должность: Педагог-психолог Образование: высшее 2015г. Пед.стаж: 2 года Педагогическое кредо: « Делайте все от души, от сердца. И тогда вы не будете беспокоиться о последствиях»   </vt:lpstr>
      <vt:lpstr>                        Исабекова Сабина Канатовна Должность: воспитатель Образование:  средне-специальное Категория:  б/к  Педагогическое кредо: « Ребенок умеет любить того, кто его любит и его можно воспитывать только любовью» </vt:lpstr>
      <vt:lpstr>  </vt:lpstr>
      <vt:lpstr>                            Турсумбаева Кульбан Каукеновна Должность: воспитатель Образование: высшее Пед.стаж: свыше 20 л Категория:  первая Педагогическое кредо:  «Учить детей учиться!». </vt:lpstr>
      <vt:lpstr>                        Алдабергенова Бахыт Арыстанбековна Должность: воспитатель Образование: средне – специальное 1993 г. Категория:  вторая Педагогическое кредо:  «Тәрбиесіз берілген білім адамзаттын қас жауы».  </vt:lpstr>
      <vt:lpstr>                         Айтенова Алия Нарваевна  Должность: воспитатель Категория:  б/к Педагогическое кредо: «Каждый ребенок до некоторой степени гений и каждый гений до некоторой степени дитя»</vt:lpstr>
      <vt:lpstr>                         Калмаганбетова Акмарал Омурбековна Должность: учитель казахского языка Образование: высшее Пед.стаж:  11 лет Категория: вторая  Педагогическое кредо:  «Адам тағдырын тәрбие шешеді, тәрбие құралы – сөз».  </vt:lpstr>
      <vt:lpstr>                                             Аксютина Кристина Владимировна Должность: логопед Образование: высшее Категория:  б/к Педагогическое кредо:  «Детский сад – это дом, где вместе с детьми растут и педагоги»</vt:lpstr>
      <vt:lpstr>                          Акильбекова Райгуль Нұркелдіқызы    Должность: воспитатель Образование: средне- специальное  Категория:  вторая Педагогическое кредо:  «Ұлағатты ұстаз болу үшін адам ең алдымен өз – өзін тәрбиелеу керек!» </vt:lpstr>
      <vt:lpstr>                            Зотова Юлия Сергеевна Должность: воспитатель Образование: высшее Категория:  б/к Педагогическое кредо:  «Стараюсь сделать мир детства светлее и добрее»</vt:lpstr>
      <vt:lpstr>                                               Голец Юлия Валерьевна  Должность: учитель английского языка Образование: высшее Категория:  вторая Педагогическое кредо: «Знать много языков – значит иметь много ключей к одному замку». </vt:lpstr>
      <vt:lpstr>                             Шатрова Светлана Ивановна  Должность: Медсестра Образование: средне – специальное, 1988 г. Педагогическое кредо:«Лучший способ вырастить ребенка здоровым – это сделать его счастливым». </vt:lpstr>
      <vt:lpstr>                                       Байматова Махаббат Муратовна Должность: воспитатель Образование: среднее специальное Категория:  б/к Педагогическое кредо: «Учить детей учиться!»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Janargul</dc:creator>
  <cp:lastModifiedBy>User</cp:lastModifiedBy>
  <cp:revision>97</cp:revision>
  <dcterms:created xsi:type="dcterms:W3CDTF">2015-11-04T04:11:17Z</dcterms:created>
  <dcterms:modified xsi:type="dcterms:W3CDTF">2017-11-27T05:52:28Z</dcterms:modified>
</cp:coreProperties>
</file>