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6C"/>
    <a:srgbClr val="00359E"/>
    <a:srgbClr val="004A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23888" y="-1123888"/>
            <a:ext cx="6896225" cy="9144002"/>
          </a:xfrm>
          <a:prstGeom prst="rect">
            <a:avLst/>
          </a:prstGeom>
        </p:spPr>
      </p:pic>
      <p:pic>
        <p:nvPicPr>
          <p:cNvPr id="5" name="Рисунок 4" descr="C:\Documents and Settings\Admin\Рабочий стол\Воспитатели\DSC_04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290"/>
            <a:ext cx="4724400" cy="3148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42976" y="4071942"/>
            <a:ext cx="65008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Толгамбаева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Жанаргуль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Еркеновна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Заведующая 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высшее, 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АрПУ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дошкольное воспитание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«Педагог – он вечный созидатель, он жизни учит, и любви к труду»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4" y="-1168195"/>
            <a:ext cx="6858000" cy="9194390"/>
          </a:xfrm>
        </p:spPr>
      </p:pic>
      <p:pic>
        <p:nvPicPr>
          <p:cNvPr id="5" name="Содержимое 4" descr="DSC_0245.JPG"/>
          <p:cNvPicPr>
            <a:picLocks noChangeAspect="1"/>
          </p:cNvPicPr>
          <p:nvPr/>
        </p:nvPicPr>
        <p:blipFill>
          <a:blip r:embed="rId3" cstate="print"/>
          <a:srcRect l="10869" r="22336"/>
          <a:stretch>
            <a:fillRect/>
          </a:stretch>
        </p:blipFill>
        <p:spPr>
          <a:xfrm>
            <a:off x="3000364" y="214290"/>
            <a:ext cx="3357586" cy="335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4143380"/>
            <a:ext cx="80724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Алдабергенова Бахыт Арыстанбековна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средне – специальное 1993 г.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первая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«Тәрбиесіз берілген білім адамзаттын қас жауы».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17805" y="-1168195"/>
            <a:ext cx="6858000" cy="9194390"/>
          </a:xfrm>
        </p:spPr>
      </p:pic>
      <p:pic>
        <p:nvPicPr>
          <p:cNvPr id="5" name="Содержимое 5" descr="DSC_0118.JPG"/>
          <p:cNvPicPr>
            <a:picLocks noChangeAspect="1"/>
          </p:cNvPicPr>
          <p:nvPr/>
        </p:nvPicPr>
        <p:blipFill>
          <a:blip r:embed="rId3" cstate="print"/>
          <a:srcRect l="8337" r="20590" b="23010"/>
          <a:stretch>
            <a:fillRect/>
          </a:stretch>
        </p:blipFill>
        <p:spPr>
          <a:xfrm rot="5400000">
            <a:off x="2591671" y="694422"/>
            <a:ext cx="374634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4286256"/>
            <a:ext cx="80010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Аксютина Кристина Владимировна</a:t>
            </a:r>
            <a:r>
              <a:rPr lang="ru-RU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логопед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Детский сад – это дом, где вместе с детьми растут и педагоги»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4" y="-1168195"/>
            <a:ext cx="6858000" cy="9194390"/>
          </a:xfrm>
        </p:spPr>
      </p:pic>
      <p:pic>
        <p:nvPicPr>
          <p:cNvPr id="5" name="Рисунок 4" descr="C:\Documents and Settings\Admin\Рабочий стол\Воспитатели\на сайт воспитатели\DSC_0472.JPG"/>
          <p:cNvPicPr/>
          <p:nvPr/>
        </p:nvPicPr>
        <p:blipFill>
          <a:blip r:embed="rId3" cstate="print"/>
          <a:srcRect l="18737"/>
          <a:stretch>
            <a:fillRect/>
          </a:stretch>
        </p:blipFill>
        <p:spPr bwMode="auto">
          <a:xfrm>
            <a:off x="2714612" y="214290"/>
            <a:ext cx="3744415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3857628"/>
            <a:ext cx="81439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Шатрова Светлана Ивановна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Медсестра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средне – специальное, 1988 г.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кредо:«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Лучший способ вырастить ребенка здоровым – это сделать его счастливым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5" y="-1168195"/>
            <a:ext cx="6858000" cy="9194390"/>
          </a:xfrm>
        </p:spPr>
      </p:pic>
      <p:pic>
        <p:nvPicPr>
          <p:cNvPr id="5" name="Рисунок 4" descr="IMG_0300.JPG"/>
          <p:cNvPicPr>
            <a:picLocks noChangeAspect="1"/>
          </p:cNvPicPr>
          <p:nvPr/>
        </p:nvPicPr>
        <p:blipFill>
          <a:blip r:embed="rId3" cstate="print"/>
          <a:srcRect t="24088" r="22627"/>
          <a:stretch>
            <a:fillRect/>
          </a:stretch>
        </p:blipFill>
        <p:spPr>
          <a:xfrm>
            <a:off x="2571736" y="428604"/>
            <a:ext cx="4368746" cy="285752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3571876"/>
            <a:ext cx="742030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Ошакбаева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Мадина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Ильясовна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Должность :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Образование :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 средне – специальное</a:t>
            </a:r>
          </a:p>
          <a:p>
            <a:r>
              <a:rPr lang="ru-RU" sz="2400" b="1" dirty="0" err="1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sz="2400" dirty="0" err="1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Педагогическое </a:t>
            </a:r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кредо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«Быть искренним и честным </a:t>
            </a:r>
          </a:p>
          <a:p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перед детьми»</a:t>
            </a:r>
            <a:endParaRPr lang="ru-RU" sz="2400" dirty="0">
              <a:solidFill>
                <a:srgbClr val="00359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4" y="-1168195"/>
            <a:ext cx="6858000" cy="9194390"/>
          </a:xfrm>
        </p:spPr>
      </p:pic>
      <p:pic>
        <p:nvPicPr>
          <p:cNvPr id="5" name="Рисунок 4" descr="IMG_0308.JPG"/>
          <p:cNvPicPr>
            <a:picLocks noChangeAspect="1"/>
          </p:cNvPicPr>
          <p:nvPr/>
        </p:nvPicPr>
        <p:blipFill>
          <a:blip r:embed="rId3" cstate="print"/>
          <a:srcRect l="37931" t="10345"/>
          <a:stretch>
            <a:fillRect/>
          </a:stretch>
        </p:blipFill>
        <p:spPr>
          <a:xfrm>
            <a:off x="3071802" y="285727"/>
            <a:ext cx="3214710" cy="309565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3857628"/>
            <a:ext cx="69958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Дудкина Наталья Сергеевна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средне – специальное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 б/к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«Все мы родом из детства»</a:t>
            </a:r>
            <a:endParaRPr lang="ru-RU" sz="2400" dirty="0">
              <a:solidFill>
                <a:srgbClr val="00359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</p:spPr>
      </p:pic>
      <p:pic>
        <p:nvPicPr>
          <p:cNvPr id="5" name="Рисунок 4" descr="IMG_0304.JPG"/>
          <p:cNvPicPr>
            <a:picLocks noChangeAspect="1"/>
          </p:cNvPicPr>
          <p:nvPr/>
        </p:nvPicPr>
        <p:blipFill>
          <a:blip r:embed="rId3" cstate="print"/>
          <a:srcRect r="23733" b="6157"/>
          <a:stretch>
            <a:fillRect/>
          </a:stretch>
        </p:blipFill>
        <p:spPr>
          <a:xfrm rot="16200000">
            <a:off x="2743104" y="400113"/>
            <a:ext cx="3657790" cy="328614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2910" y="3929066"/>
            <a:ext cx="797359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Кенжегузинова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Айнур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Какымбековна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 средне – специальное 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 б/к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«</a:t>
            </a:r>
            <a:r>
              <a:rPr lang="kk-KZ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Менің </a:t>
            </a:r>
            <a:r>
              <a:rPr lang="kk-KZ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өмірдегі бақытым </a:t>
            </a:r>
            <a:r>
              <a:rPr lang="kk-KZ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- жүрек </a:t>
            </a:r>
          </a:p>
          <a:p>
            <a:r>
              <a:rPr lang="kk-KZ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қаладымен ұстаз болу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solidFill>
                <a:srgbClr val="00359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2999" y="-1143000"/>
            <a:ext cx="6858000" cy="9144000"/>
          </a:xfrm>
        </p:spPr>
      </p:pic>
      <p:pic>
        <p:nvPicPr>
          <p:cNvPr id="5" name="Рисунок 4" descr="IMG_0316.JPG"/>
          <p:cNvPicPr>
            <a:picLocks noChangeAspect="1"/>
          </p:cNvPicPr>
          <p:nvPr/>
        </p:nvPicPr>
        <p:blipFill>
          <a:blip r:embed="rId3" cstate="print"/>
          <a:srcRect l="17968" t="1953" r="14844" b="5469"/>
          <a:stretch>
            <a:fillRect/>
          </a:stretch>
        </p:blipFill>
        <p:spPr>
          <a:xfrm>
            <a:off x="2857488" y="214290"/>
            <a:ext cx="3786214" cy="347803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2910" y="4071942"/>
            <a:ext cx="7429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Аканова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Саягуль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Шайдуллаевна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средне – специальное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б/к 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«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kk-KZ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ің педагогикалық ұстанымым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 кішкентай бүлдіршіндерге сапалы білім мен саналы тәрбие беру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359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4" y="-1168195"/>
            <a:ext cx="6858000" cy="9194390"/>
          </a:xfrm>
        </p:spPr>
      </p:pic>
      <p:pic>
        <p:nvPicPr>
          <p:cNvPr id="5" name="Рисунок 4" descr="IMG_0382.JPG"/>
          <p:cNvPicPr>
            <a:picLocks noChangeAspect="1"/>
          </p:cNvPicPr>
          <p:nvPr/>
        </p:nvPicPr>
        <p:blipFill>
          <a:blip r:embed="rId3" cstate="print"/>
          <a:srcRect l="39843" t="13672" r="14844" b="13672"/>
          <a:stretch>
            <a:fillRect/>
          </a:stretch>
        </p:blipFill>
        <p:spPr>
          <a:xfrm>
            <a:off x="3071802" y="214290"/>
            <a:ext cx="3357586" cy="358914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34" y="4143380"/>
            <a:ext cx="67151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Палий Лидия Андреевна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хореограф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Образование: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средне – специальное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Категория: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б/к</a:t>
            </a:r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Педагогическое </a:t>
            </a:r>
            <a:r>
              <a:rPr lang="ru-RU" sz="2400" b="1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кредо: </a:t>
            </a:r>
            <a:r>
              <a:rPr lang="ru-RU" sz="2400" dirty="0" smtClean="0">
                <a:solidFill>
                  <a:srgbClr val="00359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«Любить можно то, чему уже отдал частицу своей души»</a:t>
            </a:r>
            <a:endParaRPr lang="ru-RU" sz="2400" dirty="0">
              <a:solidFill>
                <a:srgbClr val="00359E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4" y="-1168195"/>
            <a:ext cx="6858000" cy="9194390"/>
          </a:xfrm>
        </p:spPr>
      </p:pic>
      <p:pic>
        <p:nvPicPr>
          <p:cNvPr id="5" name="Рисунок 4" descr="IMG_0380.JPG"/>
          <p:cNvPicPr>
            <a:picLocks noChangeAspect="1"/>
          </p:cNvPicPr>
          <p:nvPr/>
        </p:nvPicPr>
        <p:blipFill>
          <a:blip r:embed="rId3" cstate="print"/>
          <a:srcRect l="25781" t="14843" r="27344" b="5468"/>
          <a:stretch>
            <a:fillRect/>
          </a:stretch>
        </p:blipFill>
        <p:spPr>
          <a:xfrm>
            <a:off x="2857488" y="214290"/>
            <a:ext cx="3286148" cy="372430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4348" y="4214818"/>
            <a:ext cx="72866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Нургплиева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Карлыгаш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Ермековна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400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b="1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средне – специальное</a:t>
            </a:r>
          </a:p>
          <a:p>
            <a:r>
              <a:rPr lang="ru-RU" sz="2400" b="1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400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б/к </a:t>
            </a:r>
          </a:p>
          <a:p>
            <a:r>
              <a:rPr lang="ru-RU" sz="2400" b="1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Педагогическое </a:t>
            </a:r>
            <a:r>
              <a:rPr lang="ru-RU" sz="2400" b="1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кредо: </a:t>
            </a:r>
            <a:r>
              <a:rPr lang="ru-RU" sz="2400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«Ученье, лишенное всякого интереса, убивает в ученике охоту к ученью»</a:t>
            </a:r>
            <a:endParaRPr lang="ru-RU" sz="2400" dirty="0">
              <a:solidFill>
                <a:srgbClr val="00246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2999" y="-1143000"/>
            <a:ext cx="6858001" cy="9144003"/>
          </a:xfrm>
        </p:spPr>
      </p:pic>
      <p:pic>
        <p:nvPicPr>
          <p:cNvPr id="7" name="Рисунок 6" descr="G:\воспитатели\аа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28"/>
            <a:ext cx="492922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00100" y="3786190"/>
            <a:ext cx="72152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Серикпаева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Асемгуль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Дастановна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  2005 г.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«Главная задача воспитателя – научить ребенка быть счастливым».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3" y="-1168194"/>
            <a:ext cx="6858001" cy="9194390"/>
          </a:xfrm>
        </p:spPr>
      </p:pic>
      <p:pic>
        <p:nvPicPr>
          <p:cNvPr id="5" name="Picture 2" descr="C:\Users\Kristina\Desktop\НА ПЕД КАДРЫ\DSC_0254.JPG"/>
          <p:cNvPicPr>
            <a:picLocks noChangeAspect="1" noChangeArrowheads="1"/>
          </p:cNvPicPr>
          <p:nvPr/>
        </p:nvPicPr>
        <p:blipFill>
          <a:blip r:embed="rId3" cstate="print"/>
          <a:srcRect l="5788" r="26431"/>
          <a:stretch>
            <a:fillRect/>
          </a:stretch>
        </p:blipFill>
        <p:spPr bwMode="auto">
          <a:xfrm>
            <a:off x="2571736" y="214290"/>
            <a:ext cx="385765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57224" y="3929066"/>
            <a:ext cx="7358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Кашкимбаева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Бакыт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Болатбековна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 1999 г.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свыше 20 лет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первая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«Біздің өміріміздегі мәні де, сәні де - бала»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9242" y="-1149242"/>
            <a:ext cx="6845516" cy="9144000"/>
          </a:xfrm>
          <a:prstGeom prst="rect">
            <a:avLst/>
          </a:prstGeom>
        </p:spPr>
      </p:pic>
      <p:pic>
        <p:nvPicPr>
          <p:cNvPr id="5" name="Рисунок 4" descr="DSC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14290"/>
            <a:ext cx="285752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3429000"/>
            <a:ext cx="70723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Сахнова Нина Анатольевна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средне- специальное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первая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Профессия педагога требует больших  усилий  и времени, но это так мало по сравнению с тем, что в ребенке сохраняется вера в т о, что он всё может!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3" y="-1168194"/>
            <a:ext cx="6858001" cy="9194390"/>
          </a:xfrm>
        </p:spPr>
      </p:pic>
      <p:pic>
        <p:nvPicPr>
          <p:cNvPr id="5" name="Picture 2" descr="C:\Users\Kristina\Desktop\НА ПЕД КАДРЫ\DSC_0256.JPG"/>
          <p:cNvPicPr>
            <a:picLocks noChangeAspect="1" noChangeArrowheads="1"/>
          </p:cNvPicPr>
          <p:nvPr/>
        </p:nvPicPr>
        <p:blipFill>
          <a:blip r:embed="rId3" cstate="print"/>
          <a:srcRect r="21206"/>
          <a:stretch>
            <a:fillRect/>
          </a:stretch>
        </p:blipFill>
        <p:spPr bwMode="auto">
          <a:xfrm>
            <a:off x="2214546" y="214290"/>
            <a:ext cx="457203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14348" y="3714752"/>
            <a:ext cx="77153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Андрюшечкина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Лилия Маратовна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 2011 г. 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л.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«Сердце свое отдавать детям»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3" y="-1168194"/>
            <a:ext cx="6858001" cy="9194390"/>
          </a:xfrm>
        </p:spPr>
      </p:pic>
      <p:pic>
        <p:nvPicPr>
          <p:cNvPr id="6" name="Picture 2" descr="C:\Users\Kristina\Desktop\кадры\С.С.Баты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0"/>
            <a:ext cx="2928958" cy="3628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3857628"/>
            <a:ext cx="80724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Батырова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Сауле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Сериковна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Музыкальный руководитель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 2012 г. 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л.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вторая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«Без детей нельзя было бы так любить человечество»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4" y="-1168195"/>
            <a:ext cx="6858000" cy="9194390"/>
          </a:xfrm>
        </p:spPr>
      </p:pic>
      <p:pic>
        <p:nvPicPr>
          <p:cNvPr id="5" name="Рисунок 4" descr="DSC_0122.JPG"/>
          <p:cNvPicPr>
            <a:picLocks noChangeAspect="1"/>
          </p:cNvPicPr>
          <p:nvPr/>
        </p:nvPicPr>
        <p:blipFill>
          <a:blip r:embed="rId3" cstate="print"/>
          <a:srcRect l="12988" r="20075"/>
          <a:stretch>
            <a:fillRect/>
          </a:stretch>
        </p:blipFill>
        <p:spPr>
          <a:xfrm>
            <a:off x="2857488" y="214290"/>
            <a:ext cx="3429024" cy="341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4000504"/>
            <a:ext cx="79296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Жакубаева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Сабина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Канатовна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средне-специальное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б/к 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Ребенок умеет любить того, кто его любит и его можно воспитывать только любовью»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4" y="-1168195"/>
            <a:ext cx="6858000" cy="9194390"/>
          </a:xfrm>
        </p:spPr>
      </p:pic>
      <p:pic>
        <p:nvPicPr>
          <p:cNvPr id="5" name="Содержимое 6" descr="DSC_0115.JPG"/>
          <p:cNvPicPr>
            <a:picLocks noChangeAspect="1"/>
          </p:cNvPicPr>
          <p:nvPr/>
        </p:nvPicPr>
        <p:blipFill>
          <a:blip r:embed="rId3" cstate="print"/>
          <a:srcRect l="27511" r="12881"/>
          <a:stretch>
            <a:fillRect/>
          </a:stretch>
        </p:blipFill>
        <p:spPr>
          <a:xfrm>
            <a:off x="2928926" y="214290"/>
            <a:ext cx="3143272" cy="3515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3929066"/>
            <a:ext cx="80010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Пигаль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Ивановна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средне-специальное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б/к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«Воспитатель должен быть всегда интересен детям».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8194" y="-1168195"/>
            <a:ext cx="6858000" cy="9194390"/>
          </a:xfrm>
        </p:spPr>
      </p:pic>
      <p:pic>
        <p:nvPicPr>
          <p:cNvPr id="5" name="Содержимое 5" descr="DSC_0112.JPG"/>
          <p:cNvPicPr>
            <a:picLocks noChangeAspect="1"/>
          </p:cNvPicPr>
          <p:nvPr/>
        </p:nvPicPr>
        <p:blipFill>
          <a:blip r:embed="rId3" cstate="print"/>
          <a:srcRect l="32439"/>
          <a:stretch>
            <a:fillRect/>
          </a:stretch>
        </p:blipFill>
        <p:spPr>
          <a:xfrm>
            <a:off x="2928926" y="214290"/>
            <a:ext cx="3210857" cy="316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3857628"/>
            <a:ext cx="79296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Турсумбаева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Кульбан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Каукеновна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свыше 20 л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первая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«Учить детей учиться!».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340</Words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Janargul</dc:creator>
  <cp:lastModifiedBy>User</cp:lastModifiedBy>
  <cp:revision>20</cp:revision>
  <dcterms:created xsi:type="dcterms:W3CDTF">2018-11-19T05:33:47Z</dcterms:created>
  <dcterms:modified xsi:type="dcterms:W3CDTF">2018-11-22T06:39:02Z</dcterms:modified>
</cp:coreProperties>
</file>